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7"/>
  </p:notesMasterIdLst>
  <p:sldIdLst>
    <p:sldId id="256" r:id="rId5"/>
    <p:sldId id="257" r:id="rId6"/>
    <p:sldId id="258" r:id="rId7"/>
    <p:sldId id="268" r:id="rId8"/>
    <p:sldId id="261" r:id="rId9"/>
    <p:sldId id="278" r:id="rId10"/>
    <p:sldId id="272" r:id="rId11"/>
    <p:sldId id="275" r:id="rId12"/>
    <p:sldId id="276" r:id="rId13"/>
    <p:sldId id="274" r:id="rId14"/>
    <p:sldId id="277" r:id="rId15"/>
    <p:sldId id="262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  <p:embeddedFont>
      <p:font typeface="SamsungOne 450C" panose="020B0506030303020204" charset="0"/>
      <p:regular r:id="rId26"/>
    </p:embeddedFont>
    <p:embeddedFont>
      <p:font typeface="SamsungOne 800C" panose="020B0906030303020204" charset="0"/>
      <p:bold r:id="rId2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FFCC00"/>
    <a:srgbClr val="005FD2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21" autoAdjust="0"/>
    <p:restoredTop sz="94660"/>
  </p:normalViewPr>
  <p:slideViewPr>
    <p:cSldViewPr snapToGrid="0">
      <p:cViewPr varScale="1">
        <p:scale>
          <a:sx n="98" d="100"/>
          <a:sy n="98" d="100"/>
        </p:scale>
        <p:origin x="38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16.06.2023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41e106b1b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41e106b1b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41e106b1b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41e106b1b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78" lvl="0" indent="-34288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54" lvl="1" indent="-31748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32" lvl="2" indent="-31748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09" lvl="3" indent="-31748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886" lvl="4" indent="-31748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062" lvl="5" indent="-31748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240" lvl="6" indent="-31748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418" lvl="7" indent="-31748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594" lvl="8" indent="-317484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19"/>
          <p:cNvSpPr txBox="1">
            <a:spLocks noGrp="1"/>
          </p:cNvSpPr>
          <p:nvPr>
            <p:ph type="sldNum" idx="12"/>
          </p:nvPr>
        </p:nvSpPr>
        <p:spPr>
          <a:xfrm>
            <a:off x="11296612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" smtClean="0"/>
              <a:pPr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636528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3"/>
            <a:ext cx="7035117" cy="247179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42936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8074765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817370514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8159594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812502181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085928"/>
      </p:ext>
    </p:extLst>
  </p:cSld>
  <p:clrMapOvr>
    <a:masterClrMapping/>
  </p:clrMapOvr>
  <p:transition spd="slow">
    <p:wipe dir="r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366422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9539150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BD608339-D2C3-4CEF-B33A-F52007139209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48A91AD0-10D1-4307-9A0E-58A130F88EAE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7030A0"/>
                </a:gs>
                <a:gs pos="100000">
                  <a:srgbClr val="7030A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8AB2A315-1C6C-4680-9931-9D40BB8D342F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7030A0"/>
                </a:gs>
                <a:gs pos="100000">
                  <a:srgbClr val="7030A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9F7A2824-FDB3-4E1F-B8AE-DB2B87B89502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7030A0"/>
                </a:gs>
                <a:gs pos="100000">
                  <a:srgbClr val="7030A0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618C47C-F35B-4B06-869F-8A9AA82B37E7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1" r:id="rId2"/>
    <p:sldLayoutId id="2147483649" r:id="rId3"/>
    <p:sldLayoutId id="2147483654" r:id="rId4"/>
    <p:sldLayoutId id="2147483650" r:id="rId5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3" r:id="rId2"/>
    <p:sldLayoutId id="2147483663" r:id="rId3"/>
    <p:sldLayoutId id="2147483664" r:id="rId4"/>
    <p:sldLayoutId id="2147483665" r:id="rId5"/>
    <p:sldLayoutId id="2147483675" r:id="rId6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2" r:id="rId2"/>
    <p:sldLayoutId id="2147483658" r:id="rId3"/>
    <p:sldLayoutId id="2147483659" r:id="rId4"/>
    <p:sldLayoutId id="2147483660" r:id="rId5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6502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2135283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49A2F7-0CFF-4030-92C9-3CFE844ED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Карта помещения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7C3DF6A-1D6A-4FFE-852F-88F6F03AA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3899" y="1750938"/>
            <a:ext cx="7604203" cy="3766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804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41e106b1ba_0_10"/>
          <p:cNvSpPr txBox="1">
            <a:spLocks noGrp="1"/>
          </p:cNvSpPr>
          <p:nvPr>
            <p:ph type="title"/>
          </p:nvPr>
        </p:nvSpPr>
        <p:spPr>
          <a:xfrm>
            <a:off x="1835700" y="1302275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algn="ctr"/>
            <a:r>
              <a:rPr lang="ru" b="1" dirty="0"/>
              <a:t>Заключение</a:t>
            </a:r>
            <a:endParaRPr b="1" dirty="0"/>
          </a:p>
        </p:txBody>
      </p:sp>
      <p:sp>
        <p:nvSpPr>
          <p:cNvPr id="88" name="Google Shape;88;g241e106b1ba_0_10"/>
          <p:cNvSpPr txBox="1">
            <a:spLocks noGrp="1"/>
          </p:cNvSpPr>
          <p:nvPr>
            <p:ph type="body" idx="1"/>
          </p:nvPr>
        </p:nvSpPr>
        <p:spPr>
          <a:xfrm>
            <a:off x="1835700" y="2402349"/>
            <a:ext cx="8520600" cy="3416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380990" indent="-380990"/>
            <a:r>
              <a:rPr lang="ru-RU" sz="3200" dirty="0"/>
              <a:t>Комплектующие подобраны</a:t>
            </a:r>
          </a:p>
          <a:p>
            <a:pPr marL="380990" indent="-380990"/>
            <a:r>
              <a:rPr lang="ru-RU" sz="3200" dirty="0"/>
              <a:t>ПО работает</a:t>
            </a:r>
          </a:p>
          <a:p>
            <a:pPr marL="380990" indent="-380990"/>
            <a:r>
              <a:rPr lang="ru-RU" sz="3200" dirty="0"/>
              <a:t>Рабочий прототип</a:t>
            </a:r>
          </a:p>
          <a:p>
            <a:pPr marL="380990" indent="-380990"/>
            <a:r>
              <a:rPr lang="ru-RU" sz="3200" dirty="0"/>
              <a:t>Карта </a:t>
            </a:r>
            <a:endParaRPr sz="32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41e106b1ba_0_20"/>
          <p:cNvSpPr txBox="1">
            <a:spLocks noGrp="1"/>
          </p:cNvSpPr>
          <p:nvPr>
            <p:ph type="title"/>
          </p:nvPr>
        </p:nvSpPr>
        <p:spPr>
          <a:xfrm>
            <a:off x="1835700" y="523350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algn="ctr"/>
            <a:r>
              <a:rPr lang="ru" b="1" dirty="0"/>
              <a:t>Перспективы</a:t>
            </a:r>
            <a:endParaRPr b="1" dirty="0"/>
          </a:p>
        </p:txBody>
      </p:sp>
      <p:sp>
        <p:nvSpPr>
          <p:cNvPr id="94" name="Google Shape;94;g241e106b1ba_0_20"/>
          <p:cNvSpPr txBox="1">
            <a:spLocks noGrp="1"/>
          </p:cNvSpPr>
          <p:nvPr>
            <p:ph type="body" idx="1"/>
          </p:nvPr>
        </p:nvSpPr>
        <p:spPr>
          <a:xfrm>
            <a:off x="1835700" y="1192481"/>
            <a:ext cx="8520600" cy="528925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380990" indent="-380990"/>
            <a:r>
              <a:rPr lang="ru-RU" sz="3200" dirty="0"/>
              <a:t>Моторы</a:t>
            </a:r>
          </a:p>
          <a:p>
            <a:pPr marL="380990" indent="-380990"/>
            <a:r>
              <a:rPr lang="ru-RU" sz="3200" dirty="0"/>
              <a:t>Автоматическое построение карты</a:t>
            </a:r>
          </a:p>
          <a:p>
            <a:pPr marL="380990" indent="-380990"/>
            <a:r>
              <a:rPr lang="ru-RU" sz="3200" dirty="0"/>
              <a:t>Камера, визуальные метки, соотношение с картой</a:t>
            </a:r>
          </a:p>
          <a:p>
            <a:pPr marL="380990" indent="-380990"/>
            <a:r>
              <a:rPr lang="ru-RU" sz="3200" dirty="0"/>
              <a:t>Изменение конструкции, манипулятор</a:t>
            </a:r>
          </a:p>
          <a:p>
            <a:pPr marL="380990" indent="-380990"/>
            <a:r>
              <a:rPr lang="ru-RU" sz="3200" dirty="0"/>
              <a:t>Вычисления не сервере или замена </a:t>
            </a:r>
            <a:r>
              <a:rPr lang="en-US" sz="3200" dirty="0"/>
              <a:t>Raspberry pi</a:t>
            </a:r>
            <a:endParaRPr lang="ru-RU" sz="3200" dirty="0"/>
          </a:p>
          <a:p>
            <a:pPr marL="380990" indent="-380990"/>
            <a:r>
              <a:rPr lang="ru-RU" sz="3200" dirty="0"/>
              <a:t>ПО для управление роботом в штатном и аварийном режиме.</a:t>
            </a:r>
            <a:endParaRPr sz="3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>
              <a:buSzPts val="1100"/>
            </a:pPr>
            <a:br>
              <a:rPr lang="ru-RU" sz="4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4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Разработка прототипа робота для </a:t>
            </a:r>
            <a:r>
              <a:rPr lang="ru-RU" sz="44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indoor</a:t>
            </a:r>
            <a:r>
              <a:rPr lang="ru-RU" sz="4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ориентирования в условиях складской логистики.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>
              <a:lnSpc>
                <a:spcPct val="115000"/>
              </a:lnSpc>
              <a:buClr>
                <a:schemeClr val="dk1"/>
              </a:buClr>
            </a:pPr>
            <a:r>
              <a:rPr lang="ru-RU" sz="2400" b="1" dirty="0">
                <a:latin typeface="Roboto"/>
                <a:ea typeface="Roboto"/>
                <a:cs typeface="Roboto"/>
                <a:sym typeface="Roboto"/>
              </a:rPr>
              <a:t>Студент:</a:t>
            </a:r>
            <a:r>
              <a:rPr lang="ru-RU" sz="24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2400" dirty="0"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Власюк</a:t>
            </a:r>
            <a:r>
              <a:rPr lang="ru-RU" sz="2400" dirty="0">
                <a:latin typeface="Roboto"/>
                <a:ea typeface="Roboto"/>
                <a:cs typeface="Roboto"/>
                <a:sym typeface="Roboto"/>
              </a:rPr>
              <a:t> Максим Владимирович 14321-ДБ</a:t>
            </a:r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9;p2">
            <a:extLst>
              <a:ext uri="{FF2B5EF4-FFF2-40B4-BE49-F238E27FC236}">
                <a16:creationId xmlns:a16="http://schemas.microsoft.com/office/drawing/2014/main" id="{FD241DB0-93D4-4C86-BF7B-C180E562E671}"/>
              </a:ext>
            </a:extLst>
          </p:cNvPr>
          <p:cNvSpPr txBox="1">
            <a:spLocks/>
          </p:cNvSpPr>
          <p:nvPr/>
        </p:nvSpPr>
        <p:spPr>
          <a:xfrm>
            <a:off x="2271928" y="1196044"/>
            <a:ext cx="6390450" cy="4295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68569" rIns="68569" bIns="68569" rtlCol="0" anchor="t" anchorCtr="0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b="1">
                <a:latin typeface="Roboto"/>
                <a:ea typeface="Roboto"/>
                <a:cs typeface="Roboto"/>
                <a:sym typeface="Roboto"/>
              </a:rPr>
              <a:t>Цель и задачи работы</a:t>
            </a:r>
            <a:endParaRPr lang="ru-RU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5A035B-41A6-40B9-ABD8-AC1729B76821}"/>
              </a:ext>
            </a:extLst>
          </p:cNvPr>
          <p:cNvSpPr txBox="1"/>
          <p:nvPr/>
        </p:nvSpPr>
        <p:spPr>
          <a:xfrm>
            <a:off x="1536173" y="2051967"/>
            <a:ext cx="59603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08" indent="-214308">
              <a:buFont typeface="Arial" panose="020B0604020202020204" pitchFamily="34" charset="0"/>
              <a:buChar char="•"/>
            </a:pPr>
            <a:r>
              <a:rPr lang="ru-RU" sz="2400" dirty="0"/>
              <a:t>Выбрать комплектующие</a:t>
            </a:r>
          </a:p>
          <a:p>
            <a:pPr marL="214308" indent="-214308">
              <a:buFont typeface="Arial" panose="020B0604020202020204" pitchFamily="34" charset="0"/>
              <a:buChar char="•"/>
            </a:pPr>
            <a:r>
              <a:rPr lang="ru-RU" sz="2400" dirty="0"/>
              <a:t>Собрать робота</a:t>
            </a:r>
          </a:p>
          <a:p>
            <a:pPr marL="214308" indent="-214308">
              <a:buFont typeface="Arial" panose="020B0604020202020204" pitchFamily="34" charset="0"/>
              <a:buChar char="•"/>
            </a:pPr>
            <a:r>
              <a:rPr lang="ru-RU" sz="2400" dirty="0"/>
              <a:t>Выбрать установить и настроить ПО</a:t>
            </a:r>
          </a:p>
          <a:p>
            <a:pPr marL="214308" indent="-214308">
              <a:buFont typeface="Arial" panose="020B0604020202020204" pitchFamily="34" charset="0"/>
              <a:buChar char="•"/>
            </a:pPr>
            <a:r>
              <a:rPr lang="ru-RU" sz="2400" dirty="0"/>
              <a:t>Протестировать</a:t>
            </a:r>
          </a:p>
        </p:txBody>
      </p:sp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9;p2">
            <a:extLst>
              <a:ext uri="{FF2B5EF4-FFF2-40B4-BE49-F238E27FC236}">
                <a16:creationId xmlns:a16="http://schemas.microsoft.com/office/drawing/2014/main" id="{FD241DB0-93D4-4C86-BF7B-C180E562E671}"/>
              </a:ext>
            </a:extLst>
          </p:cNvPr>
          <p:cNvSpPr txBox="1">
            <a:spLocks/>
          </p:cNvSpPr>
          <p:nvPr/>
        </p:nvSpPr>
        <p:spPr>
          <a:xfrm>
            <a:off x="2271928" y="1196044"/>
            <a:ext cx="6390450" cy="4295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68569" rIns="68569" bIns="68569" rtlCol="0" anchor="t" anchorCtr="0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b="1">
                <a:latin typeface="Roboto"/>
                <a:ea typeface="Roboto"/>
                <a:cs typeface="Roboto"/>
                <a:sym typeface="Roboto"/>
              </a:rPr>
              <a:t>Цель и задачи работы</a:t>
            </a:r>
            <a:endParaRPr lang="ru-RU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5A035B-41A6-40B9-ABD8-AC1729B76821}"/>
              </a:ext>
            </a:extLst>
          </p:cNvPr>
          <p:cNvSpPr txBox="1"/>
          <p:nvPr/>
        </p:nvSpPr>
        <p:spPr>
          <a:xfrm>
            <a:off x="1536173" y="2051967"/>
            <a:ext cx="59603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08" indent="-214308">
              <a:buFont typeface="Arial" panose="020B0604020202020204" pitchFamily="34" charset="0"/>
              <a:buChar char="•"/>
            </a:pPr>
            <a:r>
              <a:rPr lang="ru-RU" sz="2400" dirty="0"/>
              <a:t>Выбрать комплектующие</a:t>
            </a:r>
          </a:p>
          <a:p>
            <a:pPr marL="214308" indent="-214308">
              <a:buFont typeface="Arial" panose="020B0604020202020204" pitchFamily="34" charset="0"/>
              <a:buChar char="•"/>
            </a:pPr>
            <a:r>
              <a:rPr lang="ru-RU" sz="2400" dirty="0"/>
              <a:t>Собрать робота</a:t>
            </a:r>
          </a:p>
          <a:p>
            <a:pPr marL="214308" indent="-214308">
              <a:buFont typeface="Arial" panose="020B0604020202020204" pitchFamily="34" charset="0"/>
              <a:buChar char="•"/>
            </a:pPr>
            <a:r>
              <a:rPr lang="ru-RU" sz="2400" dirty="0"/>
              <a:t>Выбрать и установить и настроить ПО</a:t>
            </a:r>
          </a:p>
          <a:p>
            <a:pPr marL="214308" indent="-214308">
              <a:buFont typeface="Arial" panose="020B0604020202020204" pitchFamily="34" charset="0"/>
              <a:buChar char="•"/>
            </a:pPr>
            <a:r>
              <a:rPr lang="ru-RU" sz="2400" dirty="0"/>
              <a:t>Протестировать</a:t>
            </a:r>
          </a:p>
        </p:txBody>
      </p:sp>
    </p:spTree>
    <p:extLst>
      <p:ext uri="{BB962C8B-B14F-4D97-AF65-F5344CB8AC3E}">
        <p14:creationId xmlns:p14="http://schemas.microsoft.com/office/powerpoint/2010/main" val="1740493196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6509F51-3785-4F55-B2AD-A6495B52B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8061"/>
            <a:ext cx="9619725" cy="540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736679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B7979015-E6DF-424A-BD5C-8CE6BD893E2D}"/>
              </a:ext>
            </a:extLst>
          </p:cNvPr>
          <p:cNvSpPr/>
          <p:nvPr/>
        </p:nvSpPr>
        <p:spPr>
          <a:xfrm>
            <a:off x="1582366" y="2788596"/>
            <a:ext cx="9383949" cy="111543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2EEF66A8-A003-4B5D-B3A3-345150D9A921}"/>
              </a:ext>
            </a:extLst>
          </p:cNvPr>
          <p:cNvSpPr txBox="1">
            <a:spLocks/>
          </p:cNvSpPr>
          <p:nvPr/>
        </p:nvSpPr>
        <p:spPr>
          <a:xfrm>
            <a:off x="1864122" y="1866363"/>
            <a:ext cx="8520600" cy="763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200" b="1" dirty="0"/>
              <a:t>3д печать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2E7B295-BCC1-491D-BFB6-0CF41286F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8911" y="2561617"/>
            <a:ext cx="2891708" cy="289860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9F7A21D-32B9-4512-A69E-6D6E8681CB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4082" y="2568511"/>
            <a:ext cx="2891708" cy="289170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AD1FB16-3012-41EB-87E7-DE6D5A1000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4608" y="2578789"/>
            <a:ext cx="2891707" cy="288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935352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3FA1B2-AECA-439F-A116-B87BEC064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5700" y="1247739"/>
            <a:ext cx="8520600" cy="763600"/>
          </a:xfrm>
        </p:spPr>
        <p:txBody>
          <a:bodyPr/>
          <a:lstStyle/>
          <a:p>
            <a:pPr algn="ctr"/>
            <a:r>
              <a:rPr lang="ru-RU" b="1" dirty="0"/>
              <a:t>Колеса Илона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6A4DFE5-68CE-4050-84BF-068DC18D55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6107" y="2808227"/>
            <a:ext cx="3371893" cy="261250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FEFB81C-4316-43E5-8114-AFBC40DB54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700" y="2548611"/>
            <a:ext cx="5391429" cy="332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210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AE377F-BCE7-49EC-A39C-F0A1C6276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Выбор ПО и программирование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9A65D6-EE6F-4D1D-8722-A483FEEFE5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200" dirty="0"/>
              <a:t>ROS</a:t>
            </a:r>
          </a:p>
          <a:p>
            <a:r>
              <a:rPr lang="en-US" sz="3200" dirty="0"/>
              <a:t>Ubuntu </a:t>
            </a:r>
            <a:endParaRPr lang="ru-RU" sz="3200" dirty="0"/>
          </a:p>
          <a:p>
            <a:r>
              <a:rPr lang="en-US" sz="3200" dirty="0"/>
              <a:t>SSH</a:t>
            </a:r>
            <a:r>
              <a:rPr lang="ru-RU" sz="3200" dirty="0"/>
              <a:t> подключение</a:t>
            </a:r>
            <a:r>
              <a:rPr lang="en-US" sz="3200" dirty="0"/>
              <a:t> </a:t>
            </a:r>
          </a:p>
          <a:p>
            <a:r>
              <a:rPr lang="en-US" sz="3200" dirty="0"/>
              <a:t>Arduino</a:t>
            </a:r>
          </a:p>
          <a:p>
            <a:r>
              <a:rPr lang="en-US" sz="3200" dirty="0"/>
              <a:t>RVIZ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54687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C35923-6883-4DC0-932F-BC97C107D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Робот в сборе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BC4C411-9EBB-405C-A5C4-BA9E2280E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864" y="1612254"/>
            <a:ext cx="4740273" cy="474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279659"/>
      </p:ext>
    </p:extLst>
  </p:cSld>
  <p:clrMapOvr>
    <a:masterClrMapping/>
  </p:clrMapOvr>
</p:sld>
</file>

<file path=ppt/theme/theme1.xml><?xml version="1.0" encoding="utf-8"?>
<a:theme xmlns:a="http://schemas.openxmlformats.org/drawingml/2006/main" name="Samsung IT Academy">
  <a:themeElements>
    <a:clrScheme name="Другая 12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Academy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Academy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Academy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108</Words>
  <Application>Microsoft Office PowerPoint</Application>
  <PresentationFormat>Широкоэкранный</PresentationFormat>
  <Paragraphs>34</Paragraphs>
  <Slides>12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12</vt:i4>
      </vt:variant>
    </vt:vector>
  </HeadingPairs>
  <TitlesOfParts>
    <vt:vector size="21" baseType="lpstr">
      <vt:lpstr>Roboto</vt:lpstr>
      <vt:lpstr>SamsungOne 800C</vt:lpstr>
      <vt:lpstr>Arial</vt:lpstr>
      <vt:lpstr>Calibri</vt:lpstr>
      <vt:lpstr>SamsungOne 450C</vt:lpstr>
      <vt:lpstr>Samsung IT Academy</vt:lpstr>
      <vt:lpstr>Samsung IT Academy White</vt:lpstr>
      <vt:lpstr>Samsung IT Academy En</vt:lpstr>
      <vt:lpstr>Samsung IT Academy White En</vt:lpstr>
      <vt:lpstr>Презентация PowerPoint</vt:lpstr>
      <vt:lpstr> Разработка прототипа робота для indoor ориентирования в условиях складской логистики.</vt:lpstr>
      <vt:lpstr>Презентация PowerPoint</vt:lpstr>
      <vt:lpstr>Презентация PowerPoint</vt:lpstr>
      <vt:lpstr>Презентация PowerPoint</vt:lpstr>
      <vt:lpstr>Презентация PowerPoint</vt:lpstr>
      <vt:lpstr>Колеса Илона</vt:lpstr>
      <vt:lpstr>Выбор ПО и программирование</vt:lpstr>
      <vt:lpstr>Робот в сборе</vt:lpstr>
      <vt:lpstr>Карта помещения</vt:lpstr>
      <vt:lpstr>Заключение</vt:lpstr>
      <vt:lpstr>Перспективы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SAFDCSD DWEE</cp:lastModifiedBy>
  <cp:revision>38</cp:revision>
  <dcterms:created xsi:type="dcterms:W3CDTF">2020-05-25T08:37:09Z</dcterms:created>
  <dcterms:modified xsi:type="dcterms:W3CDTF">2023-06-16T11:03:32Z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C:\Users\grebenkina.a\Downloads\SAMSUNG_IT_Academy_Presentation_Template_2020_PR.pptx</vt:lpwstr>
  </property>
</Properties>
</file>

<file path=docProps/thumbnail.jpeg>
</file>